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74" r:id="rId19"/>
    <p:sldId id="273" r:id="rId20"/>
    <p:sldId id="269" r:id="rId21"/>
    <p:sldId id="272" r:id="rId22"/>
    <p:sldId id="268" r:id="rId2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59" d="100"/>
          <a:sy n="59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509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openxmlformats.org/officeDocument/2006/relationships/image" Target="../media/image28.jpeg"/><Relationship Id="rId21" Type="http://schemas.openxmlformats.org/officeDocument/2006/relationships/image" Target="../media/image46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32.jpeg"/><Relationship Id="rId5" Type="http://schemas.openxmlformats.org/officeDocument/2006/relationships/image" Target="../media/image57.jpeg"/><Relationship Id="rId10" Type="http://schemas.openxmlformats.org/officeDocument/2006/relationships/image" Target="../media/image61.jpe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60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  <p:sp>
        <p:nvSpPr>
          <p:cNvPr id="41" name="Retângulo 40"/>
          <p:cNvSpPr/>
          <p:nvPr/>
        </p:nvSpPr>
        <p:spPr>
          <a:xfrm>
            <a:off x="183729" y="6404256"/>
            <a:ext cx="1206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Pedro </a:t>
            </a:r>
            <a:r>
              <a:rPr lang="en-GB" sz="1400" dirty="0" err="1" smtClean="0"/>
              <a:t>Teixeira</a:t>
            </a:r>
            <a:endParaRPr lang="en-GB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5433419"/>
            <a:ext cx="812079" cy="90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93" y="3121706"/>
            <a:ext cx="2849752" cy="1941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</a:t>
            </a:r>
            <a:r>
              <a:rPr lang="pt-PT" dirty="0" smtClean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Multiplataforma;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Suporta diferentes sistemas operativos e browsers;</a:t>
            </a: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1" y="4555211"/>
            <a:ext cx="1017243" cy="10172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9" y="4555211"/>
            <a:ext cx="1359951" cy="1017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45" y="4555210"/>
            <a:ext cx="1969019" cy="1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738</Words>
  <Application>Microsoft Office PowerPoint</Application>
  <PresentationFormat>Ecrã Panorâmico</PresentationFormat>
  <Paragraphs>180</Paragraphs>
  <Slides>19</Slides>
  <Notes>16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</vt:lpstr>
      <vt:lpstr>helvetica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Demonstração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2015-06-22T02:26:23Z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